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19"/>
  </p:notesMasterIdLst>
  <p:handoutMasterIdLst>
    <p:handoutMasterId r:id="rId20"/>
  </p:handoutMasterIdLst>
  <p:sldIdLst>
    <p:sldId id="257" r:id="rId5"/>
    <p:sldId id="265" r:id="rId6"/>
    <p:sldId id="272" r:id="rId7"/>
    <p:sldId id="273" r:id="rId8"/>
    <p:sldId id="274" r:id="rId9"/>
    <p:sldId id="281" r:id="rId10"/>
    <p:sldId id="282" r:id="rId11"/>
    <p:sldId id="283" r:id="rId12"/>
    <p:sldId id="275" r:id="rId13"/>
    <p:sldId id="287" r:id="rId14"/>
    <p:sldId id="288" r:id="rId15"/>
    <p:sldId id="285" r:id="rId16"/>
    <p:sldId id="286" r:id="rId17"/>
    <p:sldId id="290" r:id="rId18"/>
  </p:sldIdLst>
  <p:sldSz cx="12188825" cy="6858000"/>
  <p:notesSz cx="6858000" cy="9144000"/>
  <p:embeddedFontLst>
    <p:embeddedFont>
      <p:font typeface="나눔스퀘어" panose="020B0600000101010101" pitchFamily="50" charset="-127"/>
      <p:regular r:id="rId21"/>
    </p:embeddedFont>
    <p:embeddedFont>
      <p:font typeface="나눔고딕 ExtraBold" panose="020D0904000000000000" pitchFamily="50" charset="-127"/>
      <p:bold r:id="rId22"/>
    </p:embeddedFont>
    <p:embeddedFont>
      <p:font typeface="나눔바른펜" panose="020B0503000000000000" pitchFamily="50" charset="-127"/>
      <p:regular r:id="rId23"/>
      <p:bold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86470" autoAdjust="0"/>
  </p:normalViewPr>
  <p:slideViewPr>
    <p:cSldViewPr showGuides="1">
      <p:cViewPr varScale="1">
        <p:scale>
          <a:sx n="68" d="100"/>
          <a:sy n="68" d="100"/>
        </p:scale>
        <p:origin x="84" y="852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100" d="100"/>
          <a:sy n="100" d="100"/>
        </p:scale>
        <p:origin x="292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34AC83E-4F28-4EA9-9383-F794506A988C}" type="datetime4">
              <a:rPr lang="ko-KR" altLang="en-US" smtClean="0">
                <a:latin typeface="바탕" panose="02030600000101010101" pitchFamily="18" charset="-127"/>
                <a:ea typeface="바탕" panose="02030600000101010101" pitchFamily="18" charset="-127"/>
              </a:rPr>
              <a:t>2020년 11월 2일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A4CBEF8-5CDE-472B-839B-B8BB0C881006}" type="slidenum">
              <a:rPr lang="en-US" altLang="ko-KR">
                <a:latin typeface="바탕" panose="02030600000101010101" pitchFamily="18" charset="-127"/>
                <a:ea typeface="바탕" panose="02030600000101010101" pitchFamily="18" charset="-127"/>
              </a:rPr>
              <a:t>‹#›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23873BE6-AABF-4E77-8333-44B502740C47}" type="datetime4">
              <a:rPr lang="ko-KR" altLang="en-US" smtClean="0"/>
              <a:pPr/>
              <a:t>2020년 11월 2일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6BB98AFB-CB0D-4DFE-87B9-B4B0D0DE73CD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10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07516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11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06260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12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87950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13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74442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14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56501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2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5920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3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74686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4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08700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5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07326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6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7331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7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52153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8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36908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9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3617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65214" y="533400"/>
            <a:ext cx="5029200" cy="2514601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4000">
                <a:solidFill>
                  <a:schemeClr val="accent1"/>
                </a:solidFill>
              </a:defRPr>
            </a:lvl1pPr>
          </a:lstStyle>
          <a:p>
            <a:pPr rtl="0"/>
            <a:r>
              <a:rPr lang="ko-KR" altLang="en-US" smtClean="0"/>
              <a:t>마스터 제목 스타일 편집</a:t>
            </a:r>
            <a:endParaRPr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65212" y="3403600"/>
            <a:ext cx="5029201" cy="1397000"/>
          </a:xfrm>
        </p:spPr>
        <p:txBody>
          <a:bodyPr rtlCol="0">
            <a:norm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ko-KR" altLang="en-US" smtClean="0"/>
              <a:t>클릭하여 마스터 부제목 스타일 편집</a:t>
            </a:r>
            <a:endParaRPr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065213" y="6432551"/>
            <a:ext cx="5653087" cy="273049"/>
          </a:xfrm>
        </p:spPr>
        <p:txBody>
          <a:bodyPr rtlCol="0"/>
          <a:lstStyle>
            <a:lvl1pPr>
              <a:defRPr>
                <a:effectLst/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" smtClean="0"/>
              <a:t>바닥글 추가</a:t>
            </a:r>
            <a:endParaRPr lang="ko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932612" y="6432551"/>
            <a:ext cx="1371600" cy="273049"/>
          </a:xfrm>
        </p:spPr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4E24021-43AB-4E93-998D-699CE5E58B5C}" type="datetime4">
              <a:rPr lang="ko-KR" altLang="en-US" smtClean="0"/>
              <a:pPr/>
              <a:t>2020년 11월 2일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532812" y="6432551"/>
            <a:ext cx="1219201" cy="273049"/>
          </a:xfrm>
        </p:spPr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37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5pPr>
          </a:lstStyle>
          <a:p>
            <a:pPr lvl="0" rtl="0"/>
            <a:r>
              <a:rPr lang="ko-KR" altLang="en-US" smtClean="0"/>
              <a:t>마스터 텍스트 스타일 편집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" smtClean="0"/>
              <a:t>바닥글 추가</a:t>
            </a:r>
            <a:endParaRPr lang="ko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E77BDE08-EF69-4CDE-9817-908A40DB987B}" type="datetime4">
              <a:rPr lang="ko-KR" altLang="en-US" smtClean="0"/>
              <a:pPr/>
              <a:t>2020년 11월 2일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47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61412" y="533400"/>
            <a:ext cx="2362201" cy="5486400"/>
          </a:xfrm>
        </p:spPr>
        <p:txBody>
          <a:bodyPr vert="eaVert" rtlCol="0"/>
          <a:lstStyle/>
          <a:p>
            <a:pPr rtl="0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065213" y="533400"/>
            <a:ext cx="7467599" cy="5486400"/>
          </a:xfrm>
        </p:spPr>
        <p:txBody>
          <a:bodyPr vert="eaVert"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5pPr>
          </a:lstStyle>
          <a:p>
            <a:pPr lvl="0" rtl="0"/>
            <a:r>
              <a:rPr lang="ko-KR" altLang="en-US" smtClean="0"/>
              <a:t>마스터 텍스트 스타일 편집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" smtClean="0"/>
              <a:t>바닥글 추가</a:t>
            </a:r>
            <a:endParaRPr lang="ko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B3D5B25B-EC36-4BC0-84ED-D01E4AD690B3}" type="datetime4">
              <a:rPr lang="ko-KR" altLang="en-US" smtClean="0"/>
              <a:pPr/>
              <a:t>2020년 11월 2일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436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5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98EE465E-3D0C-432A-9E67-582EEBBC8739}" type="datetime4">
              <a:rPr lang="ko-KR" altLang="en-US" smtClean="0"/>
              <a:pPr/>
              <a:t>2020년 11월 2일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67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4" y="533400"/>
            <a:ext cx="8686800" cy="2286000"/>
          </a:xfrm>
        </p:spPr>
        <p:txBody>
          <a:bodyPr rtlCol="0" anchor="b">
            <a:normAutofit/>
          </a:bodyPr>
          <a:lstStyle>
            <a:lvl1pPr algn="l">
              <a:defRPr sz="5400" b="1" cap="none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4" y="3124200"/>
            <a:ext cx="8686800" cy="1371600"/>
          </a:xfrm>
        </p:spPr>
        <p:txBody>
          <a:bodyPr rtlCol="0" anchor="t">
            <a:normAutofit/>
          </a:bodyPr>
          <a:lstStyle>
            <a:lvl1pPr marL="0" indent="0">
              <a:spcBef>
                <a:spcPts val="60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1DB36429-B3C0-466B-BF6F-F6A206099674}" type="datetime4">
              <a:rPr lang="ko-KR" altLang="en-US" smtClean="0"/>
              <a:pPr/>
              <a:t>2020년 11월 2일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56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4251960" cy="4191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464598" y="1828800"/>
            <a:ext cx="4251960" cy="4191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8845D1C0-D6DE-4F8D-8724-C16FFD36AC09}" type="datetime4">
              <a:rPr lang="ko-KR" altLang="en-US" smtClean="0"/>
              <a:pPr/>
              <a:t>2020년 11월 2일</a:t>
            </a:fld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0504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1" y="533400"/>
            <a:ext cx="8686802" cy="10668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3" y="1828799"/>
            <a:ext cx="4251960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5213" y="2590800"/>
            <a:ext cx="4251960" cy="3429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500053" y="1828799"/>
            <a:ext cx="4251960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500053" y="2590800"/>
            <a:ext cx="4251960" cy="3429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7F694308-BEB5-43C2-96B3-777BAF31FA92}" type="datetime4">
              <a:rPr lang="ko-KR" altLang="en-US" smtClean="0"/>
              <a:pPr/>
              <a:t>2020년 11월 2일</a:t>
            </a:fld>
            <a:endParaRPr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154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E92518E5-899D-4F1C-B9C0-4153F589D8C4}" type="datetime4">
              <a:rPr lang="ko-KR" altLang="en-US" smtClean="0"/>
              <a:pPr/>
              <a:t>2020년 11월 2일</a:t>
            </a:fld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0301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9AB2EC4-AC50-4AAA-838D-1B8620D65867}" type="datetime4">
              <a:rPr lang="ko-KR" altLang="en-US" smtClean="0"/>
              <a:pPr/>
              <a:t>2020년 11월 2일</a:t>
            </a:fld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8263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rtlCol="0" anchor="b">
            <a:normAutofit/>
          </a:bodyPr>
          <a:lstStyle>
            <a:lvl1pPr algn="l">
              <a:lnSpc>
                <a:spcPct val="100000"/>
              </a:lnSpc>
              <a:defRPr sz="3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865813" y="533400"/>
            <a:ext cx="5867400" cy="54864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CBCA9A85-B5CB-4659-B7AD-2ADB675ACA4D}" type="datetime4">
              <a:rPr lang="ko-KR" altLang="en-US" smtClean="0"/>
              <a:pPr/>
              <a:t>2020년 11월 2일</a:t>
            </a:fld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08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 descr="이미지를 추가할 수 있는 빈 개체 틀입니다. 개체 틀을 클릭하고 추가할 이미지를 선택하세요."/>
          <p:cNvSpPr>
            <a:spLocks noGrp="1"/>
          </p:cNvSpPr>
          <p:nvPr>
            <p:ph type="pic" idx="1"/>
          </p:nvPr>
        </p:nvSpPr>
        <p:spPr>
          <a:xfrm>
            <a:off x="5865812" y="533400"/>
            <a:ext cx="5780173" cy="5791200"/>
          </a:xfrm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ctr">
              <a:buNone/>
              <a:defRPr sz="24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 dirty="0" smtClean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572858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 bwMode="auto">
          <a:xfrm>
            <a:off x="1065212" y="533400"/>
            <a:ext cx="8686801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2" y="18288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65213" y="6155267"/>
            <a:ext cx="5653087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932612" y="6155267"/>
            <a:ext cx="1371600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2A2311A3-2538-42DE-AEC3-5B7A40B68862}" type="datetime4">
              <a:rPr lang="ko-KR" altLang="en-US" smtClean="0"/>
              <a:pPr/>
              <a:t>2020년 11월 2일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532812" y="6155267"/>
            <a:ext cx="1219201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7670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1" hangingPunct="1">
        <a:lnSpc>
          <a:spcPct val="8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74320" indent="-228600" algn="l" defTabSz="914400" rtl="0" eaLnBrk="1" latinLnBrk="1" hangingPunct="1">
        <a:lnSpc>
          <a:spcPct val="90000"/>
        </a:lnSpc>
        <a:spcBef>
          <a:spcPts val="18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1pPr>
      <a:lvl2pPr marL="594360" indent="-228600" algn="l" defTabSz="914400" rtl="0" eaLnBrk="1" latinLnBrk="1" hangingPunct="1">
        <a:lnSpc>
          <a:spcPct val="90000"/>
        </a:lnSpc>
        <a:spcBef>
          <a:spcPts val="10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2pPr>
      <a:lvl3pPr marL="777240" indent="-18288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3pPr>
      <a:lvl4pPr marL="960120" indent="-18288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4pPr>
      <a:lvl5pPr marL="1097280" indent="-13716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5pPr>
      <a:lvl6pPr marL="123444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37160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50876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64592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ko-KR" altLang="en-US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캡스톤 디자인</a:t>
            </a:r>
            <a:endParaRPr lang="ko-KR" altLang="en-US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ko-KR" altLang="en-US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고찬혁</a:t>
            </a:r>
            <a:r>
              <a:rPr lang="en-US" altLang="ko-KR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신찬익</a:t>
            </a:r>
            <a:r>
              <a:rPr lang="en-US" altLang="ko-KR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허준혁</a:t>
            </a:r>
            <a:endParaRPr lang="ko-KR" altLang="en-US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812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결과물의 기능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2204864"/>
            <a:ext cx="8917632" cy="4191000"/>
          </a:xfrm>
        </p:spPr>
        <p:txBody>
          <a:bodyPr rtlCol="0">
            <a:normAutofit/>
          </a:bodyPr>
          <a:lstStyle/>
          <a:p>
            <a:pPr marL="45720" indent="0" rtl="0">
              <a:buNone/>
            </a:pP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안전디딤돌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어플리케이션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홈에서 제목으로 검색할 수 있으나 검색 결과가 포함된 최근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개까지만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보여진다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사건별로 나눈 뒤 검색할 수 있게 하여 정확한 검색 결과를 보여준다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 홈에서 지역별로 구분할 수 있으나 검색 지역 지정이 하나밖에 안된다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원하는 지역이 두 개 이상이면 하나씩 봐야 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검색 지역 지정을 다중으로 할 수 있게 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 홈에서 지역별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구분밖에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없다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특정한 사건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예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태풍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한파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만을 찾아보고 싶으면 방법이 없다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 문자를 사건별로 구분하여 찾아볼 수 있게 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1037978" y="1624519"/>
            <a:ext cx="5776514" cy="4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1pPr>
            <a:lvl2pPr marL="59436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2pPr>
            <a:lvl3pPr marL="77724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3pPr>
            <a:lvl4pPr marL="96012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4pPr>
            <a:lvl5pPr marL="1097280" indent="-13716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5pPr>
            <a:lvl6pPr marL="123444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1.2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도출 과정 </a:t>
            </a: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분해와 </a:t>
            </a:r>
            <a:r>
              <a:rPr lang="ko-KR" altLang="en-US" sz="2500" b="1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역공학</a:t>
            </a:r>
            <a:endParaRPr lang="ko-KR" altLang="en-US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1339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결과물의 기능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2204864"/>
            <a:ext cx="8917632" cy="4191000"/>
          </a:xfrm>
        </p:spPr>
        <p:txBody>
          <a:bodyPr rtlCol="0">
            <a:normAutofit/>
          </a:bodyPr>
          <a:lstStyle/>
          <a:p>
            <a:pPr marL="45720" indent="0">
              <a:buNone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국민안전재난포털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buFontTx/>
              <a:buChar char="-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제목으로 검색 기능만 존재하고 분류 기능이 존재하지 않는다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>
              <a:buNone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시간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사건별로 검색하면 해당 결과를 보여준다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buFontTx/>
              <a:buChar char="-"/>
            </a:pP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게시글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형식으로 찾아보기만 가능할 뿐 알려주는 기능은 없다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>
              <a:buNone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지정한 조건에 맞추어 알려준다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1037978" y="1624519"/>
            <a:ext cx="5776514" cy="4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1pPr>
            <a:lvl2pPr marL="59436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2pPr>
            <a:lvl3pPr marL="77724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3pPr>
            <a:lvl4pPr marL="96012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4pPr>
            <a:lvl5pPr marL="1097280" indent="-13716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5pPr>
            <a:lvl6pPr marL="123444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1.2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도출 과정 </a:t>
            </a: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분해와 </a:t>
            </a:r>
            <a:r>
              <a:rPr lang="ko-KR" altLang="en-US" sz="2500" b="1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역공학</a:t>
            </a:r>
            <a:endParaRPr lang="ko-KR" altLang="en-US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0802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결과물의 기능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2204864"/>
            <a:ext cx="8917632" cy="4191000"/>
          </a:xfrm>
        </p:spPr>
        <p:txBody>
          <a:bodyPr rtlCol="0">
            <a:normAutofit/>
          </a:bodyPr>
          <a:lstStyle/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원하는 지역을 지정한다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지정한 지역에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재난문자가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오면 알려준다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시간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사건별로 검색하면 해당 결과를 보여준다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1037978" y="1624519"/>
            <a:ext cx="5776514" cy="4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1pPr>
            <a:lvl2pPr marL="59436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2pPr>
            <a:lvl3pPr marL="77724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3pPr>
            <a:lvl4pPr marL="96012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4pPr>
            <a:lvl5pPr marL="1097280" indent="-13716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5pPr>
            <a:lvl6pPr marL="123444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 altLang="ko-KR" sz="25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반드시 제공되어야 할 기능</a:t>
            </a:r>
            <a:endParaRPr lang="ko-KR" altLang="en-US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9938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결과물의 기능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2204864"/>
            <a:ext cx="8917632" cy="4191000"/>
          </a:xfrm>
        </p:spPr>
        <p:txBody>
          <a:bodyPr rtlCol="0">
            <a:normAutofit/>
          </a:bodyPr>
          <a:lstStyle/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서버를 유지한다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국민안전재난포털에서 데이터를 가져와서 저장한다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데이터를 시간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사건별로 정리한다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재난문자를 받는 시간을 자기가 정할 수 있게 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b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예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22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시부터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7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시까지는 받지 않음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rtl="0">
              <a:buFontTx/>
              <a:buChar char="-"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GPS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활용하여 사용자의 위치를 자동으로 인식해서 따로 지역 지정을 하지 않아도 사용자가 있는 지역의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재난문자만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알려준다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받았던 알림을 다시 볼 수 있다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1037978" y="1624519"/>
            <a:ext cx="5776514" cy="4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1pPr>
            <a:lvl2pPr marL="59436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2pPr>
            <a:lvl3pPr marL="77724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3pPr>
            <a:lvl4pPr marL="96012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4pPr>
            <a:lvl5pPr marL="1097280" indent="-13716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5pPr>
            <a:lvl6pPr marL="123444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부가 기능</a:t>
            </a:r>
            <a:endParaRPr lang="ko-KR" altLang="en-US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3900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결과물의 기능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2204864"/>
            <a:ext cx="8917632" cy="4191000"/>
          </a:xfrm>
        </p:spPr>
        <p:txBody>
          <a:bodyPr rtlCol="0">
            <a:normAutofit/>
          </a:bodyPr>
          <a:lstStyle/>
          <a:p>
            <a:pPr rtl="0">
              <a:buFontTx/>
              <a:buChar char="-"/>
            </a:pPr>
            <a:r>
              <a:rPr lang="en-US" altLang="ko-KR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Kakao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Maps API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이용하여 지도 기능을 구현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카카오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API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에서는 지도에 원형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Overlay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와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Reverse Geo-Coding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기능을 지원하기 때문에 이 제품의 기능과 맞아 </a:t>
            </a:r>
            <a:r>
              <a:rPr lang="en-US" altLang="ko-KR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Kakao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Maps API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선정하였다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분류를 위해서 특정한 키워드에 대해 검색을 하고 분류하는 방법과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ML Clustering, Text Similarity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방법을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좀더 공부하고 결정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1037978" y="1624519"/>
            <a:ext cx="5776514" cy="4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1pPr>
            <a:lvl2pPr marL="59436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2pPr>
            <a:lvl3pPr marL="77724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3pPr>
            <a:lvl4pPr marL="96012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4pPr>
            <a:lvl5pPr marL="1097280" indent="-13716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5pPr>
            <a:lvl6pPr marL="123444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 altLang="ko-KR" sz="25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부가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기능 구현</a:t>
            </a:r>
            <a:endParaRPr lang="ko-KR" altLang="en-US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8377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제목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marL="45720" indent="0" rtl="0">
              <a:buNone/>
            </a:pPr>
            <a:r>
              <a:rPr lang="ko-KR" altLang="en-US" sz="30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지금 우리 지역은</a:t>
            </a:r>
            <a:r>
              <a:rPr lang="en-US" altLang="ko-KR" sz="30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70082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해결하고자 하는 문제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원치 않는 지역의 재난 문자를 받아서 불편하다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 문자는 최상위로 뜨기 때문에 차단하지 않으면 작업도중 방해가 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지역의 정보를 받고 싶은데 찾기가 어렵다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023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요구 사항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자신이 사는 지역의 재난문자와 안전문자를 받기를 원한다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지역을 방문할 예정이 있을 경우 사용자는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지역의 재난문자와 안전문자 기록을 열람할 것을 원한다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자취를 하거나 따로 떨어져 살 때 다른 가족이 위치한 지역의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재난문자를 받아보길 원한다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020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경쟁제품 분석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3" y="1828800"/>
            <a:ext cx="4237112" cy="4191000"/>
          </a:xfrm>
        </p:spPr>
        <p:txBody>
          <a:bodyPr rtlCol="0"/>
          <a:lstStyle/>
          <a:p>
            <a:pPr marL="45720" indent="0" rtl="0">
              <a:buNone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안전디딤돌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휴대폰 어플리케이션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5720" indent="0" rtl="0">
              <a:buNone/>
            </a:pP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 선택 기능이 있어 선택한 지역의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 알림이 가능하다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또 </a:t>
            </a:r>
            <a:r>
              <a:rPr lang="ko-KR" altLang="en-US" sz="15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즐겨찾기가</a:t>
            </a: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존재한다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재난문자를 사건별로 분류해주는 기능이 존재하지 않는다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홈 화면에서는 검색 기능이 있으나 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sz="15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개까지만</a:t>
            </a: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보여주며 재난 문자 화면에서는 검색 기능이 존재하지 않는다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자신이 받았던 알림을 다시 보는 기능이 없다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825" y="1269996"/>
            <a:ext cx="2664296" cy="547660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4652" y="1268758"/>
            <a:ext cx="2664899" cy="5477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206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경쟁제품 분석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1828800"/>
            <a:ext cx="10141767" cy="4191000"/>
          </a:xfrm>
        </p:spPr>
        <p:txBody>
          <a:bodyPr rtlCol="0"/>
          <a:lstStyle/>
          <a:p>
            <a:pPr marL="45720" indent="0" rtl="0">
              <a:buNone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국민재난안전포털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웹사이트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5720" indent="0" rtl="0">
              <a:buNone/>
            </a:pP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원하는 재난문자를 제목과 내용으로 검색할 수 있는 기능이 있으나 분류 기능이 존재하지 않는다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564" y="2852936"/>
            <a:ext cx="8439061" cy="3079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76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경쟁제품 분석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3" y="1828800"/>
            <a:ext cx="5173216" cy="4191000"/>
          </a:xfrm>
        </p:spPr>
        <p:txBody>
          <a:bodyPr rtlCol="0"/>
          <a:lstStyle/>
          <a:p>
            <a:pPr marL="45720" indent="0" rtl="0">
              <a:buNone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긴급 알림 설정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기본 제공 시스템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사건이 발생하면 실시간으로 알림이 온다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자신이 현재 위치하고 있는 지역과 주변 지역의 알림이 모두 온다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무음모드로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변경이 되지 않으며 소리를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끄고싶으면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차단해야 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0476" y="692696"/>
            <a:ext cx="2736304" cy="5624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74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경쟁제품 분석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3" y="1828800"/>
            <a:ext cx="5533256" cy="4191000"/>
          </a:xfrm>
        </p:spPr>
        <p:txBody>
          <a:bodyPr rtlCol="0"/>
          <a:lstStyle/>
          <a:p>
            <a:pPr marL="45720" indent="0" rtl="0">
              <a:buNone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 무음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어플리케이션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재난문자를 무음으로 바꿀 수 있다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하지만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1000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원으로 유료 어플리케이션이고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무음으로 바꾸기와 취소하는 기능밖에 없다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99" y="4019239"/>
            <a:ext cx="6544588" cy="222916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7933" y="1097049"/>
            <a:ext cx="5164813" cy="511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614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결과물의 기능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2204864"/>
            <a:ext cx="8686801" cy="4191000"/>
          </a:xfrm>
        </p:spPr>
        <p:txBody>
          <a:bodyPr rtlCol="0"/>
          <a:lstStyle/>
          <a:p>
            <a:pPr rtl="0">
              <a:buFontTx/>
              <a:buChar char="-"/>
            </a:pP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재난문자에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대한 데이터가 필요함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/>
            </a:r>
            <a:b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국민안전재난포털에서 데이터를 가져온다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데이터를 저장하는 곳이 필요함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/>
            </a:r>
            <a:b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서버를 이용한다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데이터가 정리되어 있지 않음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/>
            </a:r>
            <a:b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데이터를 시간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사건별로 저장한다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상관없는 지역의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재난문자가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옴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/>
            </a:r>
            <a:b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자기가 원하는 지역을 선택하고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재난문자가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오면 알려준다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1037978" y="1624519"/>
            <a:ext cx="3240360" cy="4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1pPr>
            <a:lvl2pPr marL="59436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2pPr>
            <a:lvl3pPr marL="77724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3pPr>
            <a:lvl4pPr marL="96012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4pPr>
            <a:lvl5pPr marL="1097280" indent="-13716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5pPr>
            <a:lvl6pPr marL="123444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1.1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도출 과정 </a:t>
            </a: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나열</a:t>
            </a:r>
            <a:endParaRPr lang="ko-KR" altLang="en-US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24300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비즈니스 전략 프레젠테이션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4352090_TF03460663.potx" id="{FE00F803-FA41-4137-8E06-6B4EB4A0E169}" vid="{EAEA946B-0AD2-4B40-BCF0-088097655EA4}"/>
    </a:ext>
  </a:extLst>
</a:theme>
</file>

<file path=ppt/theme/theme2.xml><?xml version="1.0" encoding="utf-8"?>
<a:theme xmlns:a="http://schemas.openxmlformats.org/drawingml/2006/main" name="Office 테마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653E1689-1E09-4ADC-A5E7-6718BF79A8A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CB30B94-6D3B-4C91-947C-5EB8E8EFFE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FF1070-8794-47AC-90B7-1F2E078096FF}">
  <ds:schemaRefs>
    <ds:schemaRef ds:uri="http://schemas.microsoft.com/office/2006/metadata/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www.w3.org/XML/1998/namespace"/>
    <ds:schemaRef ds:uri="http://purl.org/dc/terms/"/>
    <ds:schemaRef ds:uri="a4f35948-e619-41b3-aa29-22878b09cfd2"/>
    <ds:schemaRef ds:uri="http://schemas.openxmlformats.org/package/2006/metadata/core-properties"/>
    <ds:schemaRef ds:uri="40262f94-9f35-4ac3-9a90-690165a166b7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비즈니스 전략 프레젠테이션</Template>
  <TotalTime>533</TotalTime>
  <Words>537</Words>
  <Application>Microsoft Office PowerPoint</Application>
  <PresentationFormat>사용자 지정</PresentationFormat>
  <Paragraphs>88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Arial</vt:lpstr>
      <vt:lpstr>나눔스퀘어</vt:lpstr>
      <vt:lpstr>나눔고딕 ExtraBold</vt:lpstr>
      <vt:lpstr>바탕</vt:lpstr>
      <vt:lpstr>나눔바른펜</vt:lpstr>
      <vt:lpstr>맑은 고딕</vt:lpstr>
      <vt:lpstr>비즈니스 전략 프레젠테이션</vt:lpstr>
      <vt:lpstr>캡스톤 디자인</vt:lpstr>
      <vt:lpstr>1. 제목</vt:lpstr>
      <vt:lpstr>2. 해결하고자 하는 문제</vt:lpstr>
      <vt:lpstr>3. 요구 사항</vt:lpstr>
      <vt:lpstr>4. 경쟁제품 분석</vt:lpstr>
      <vt:lpstr>4. 경쟁제품 분석</vt:lpstr>
      <vt:lpstr>4. 경쟁제품 분석</vt:lpstr>
      <vt:lpstr>4. 경쟁제품 분석</vt:lpstr>
      <vt:lpstr>5. 결과물의 기능</vt:lpstr>
      <vt:lpstr>5. 결과물의 기능</vt:lpstr>
      <vt:lpstr>5. 결과물의 기능</vt:lpstr>
      <vt:lpstr>5. 결과물의 기능</vt:lpstr>
      <vt:lpstr>5. 결과물의 기능</vt:lpstr>
      <vt:lpstr>5. 결과물의 기능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컴퓨터공학과</dc:title>
  <dc:creator>고 찬혁</dc:creator>
  <cp:lastModifiedBy>고 찬혁</cp:lastModifiedBy>
  <cp:revision>64</cp:revision>
  <dcterms:created xsi:type="dcterms:W3CDTF">2019-04-04T10:51:39Z</dcterms:created>
  <dcterms:modified xsi:type="dcterms:W3CDTF">2020-11-02T11:00:39Z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